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2504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Explore the Landscape of Generative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8808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Dive into the rapidly evolving world of Generative AI and discover how this technology is reshaping industries and changing our lives.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641419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649039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625227"/>
            <a:ext cx="254234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Jayesh Sharmila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70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397" y="3192661"/>
            <a:ext cx="13237607" cy="130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Real-World Case Studies and Success Stories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96397" y="4899422"/>
            <a:ext cx="4213622" cy="656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10M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1304925" y="5804535"/>
            <a:ext cx="299656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Increased Revenue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96397" y="6251019"/>
            <a:ext cx="4213622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tools have helped companies increase revenue by automating tasks, personalizing customer experiences, and generating compelling marketing materials.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08389" y="4899422"/>
            <a:ext cx="4213622" cy="656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50%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5742623" y="5804535"/>
            <a:ext cx="314515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Improved Efficiency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208389" y="6251019"/>
            <a:ext cx="4213622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has streamlined workflows, reduced errors, and freed up valuable time for human creativity.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720382" y="4899422"/>
            <a:ext cx="4213622" cy="656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90%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9736693" y="5804535"/>
            <a:ext cx="418099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Enhanced User Experience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720382" y="6251019"/>
            <a:ext cx="4213622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has created engaging and personalized experiences for users across industries.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77678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is Generative AI?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is a branch of artificial intelligence that focuses on creating new content like text, images, audio, video, and code.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models learn patterns from massive datasets to generate similar but original content.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719376"/>
            <a:ext cx="7736205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Current Trends and Applications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" y="2344341"/>
            <a:ext cx="502801" cy="5028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3898" y="3048238"/>
            <a:ext cx="264652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Rapid Adoption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03898" y="3499604"/>
            <a:ext cx="3717250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is gaining traction across numerous industries, from creative arts to scientific research.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52" y="2344341"/>
            <a:ext cx="502801" cy="5028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2852" y="3048238"/>
            <a:ext cx="366224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Emerging Technologies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22852" y="3499604"/>
            <a:ext cx="3717250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 tools and models are constantly evolving, pushing the boundaries of what AI can create.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8" y="5068133"/>
            <a:ext cx="502801" cy="5028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3898" y="5772031"/>
            <a:ext cx="344852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Seamless Integration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03898" y="6223397"/>
            <a:ext cx="3717250" cy="1286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is being incorporated into existing applications and workflows, streamlining processes and enhancing capabilities.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227" y="722233"/>
            <a:ext cx="7728347" cy="1995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Large Language Models (LLMs) and their Capabilities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4227" y="3248501"/>
            <a:ext cx="454938" cy="45493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27815" y="3316248"/>
            <a:ext cx="187762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851333" y="3248501"/>
            <a:ext cx="3105983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Natural Language Processing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851333" y="4034909"/>
            <a:ext cx="3105983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excel at understanding, interpreting, and generating human-like text.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484" y="3248501"/>
            <a:ext cx="454938" cy="45493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3663" y="3316248"/>
            <a:ext cx="2665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16590" y="3248501"/>
            <a:ext cx="3105983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Text Summarization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816590" y="4034909"/>
            <a:ext cx="3105983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can condense large amounts of text into concise summaries, saving time and effort.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4227" y="5758934"/>
            <a:ext cx="454938" cy="45493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81023" y="5826681"/>
            <a:ext cx="281226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851333" y="5758934"/>
            <a:ext cx="266104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Translation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851333" y="6212800"/>
            <a:ext cx="3105983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facilitate communication by translating text between different languages with accuracy and fluency.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9484" y="5758934"/>
            <a:ext cx="454938" cy="45493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39375" y="5826681"/>
            <a:ext cx="295037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816590" y="5758934"/>
            <a:ext cx="266104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Code Generation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816590" y="6212800"/>
            <a:ext cx="3105983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can assist developers by generating code snippets and even entire programs.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5406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Text Generation: From Creative Writing to Chatbots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209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Creative Writing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93788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tools can assist writers by generating story ideas, characters, and dialogue.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20979"/>
            <a:ext cx="29267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Content Creation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93788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platforms are used to write articles, blog posts, and marketing materials.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209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Chatbots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93788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chatbots provide personalized customer service, automate responses, and streamline interactions.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13153549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Image Generation: Bringing Imagination to Life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426" y="2390418"/>
            <a:ext cx="6250662" cy="3863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8426" y="6517243"/>
            <a:ext cx="297965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Photorealistic Art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38426" y="6990874"/>
            <a:ext cx="641854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can generate images that are indistinguishable from real-life photographs, pushing the boundaries of realism.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34" y="2390418"/>
            <a:ext cx="6250662" cy="38631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3434" y="6517243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Abstract Art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73434" y="6990874"/>
            <a:ext cx="641854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models create abstract art pieces that capture imagination and evoke emotional responses.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68705"/>
            <a:ext cx="93446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Audio and Music Generation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214682"/>
            <a:ext cx="2163723" cy="1612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923" y="3013710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4312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Sound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2917388"/>
            <a:ext cx="83204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can generate sound effects for games, movies, and other multimedia applications.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839170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72" y="3881438"/>
            <a:ext cx="4327446" cy="16127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3586" y="4471035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8012"/>
            <a:ext cx="32346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Music Composition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4584144"/>
            <a:ext cx="723852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models can compose music in various genres, from classical to electronic.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505926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1" y="5548193"/>
            <a:ext cx="6491288" cy="161270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7394" y="6137791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764768"/>
            <a:ext cx="28826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Voice Generation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6250900"/>
            <a:ext cx="615660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tools can create realistic and expressive voices for audiobooks, video games, and virtual assistants.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93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759" y="3233023"/>
            <a:ext cx="12668012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Ethical Considerations and Challenges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41759" y="4248150"/>
            <a:ext cx="6467475" cy="1592937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1311" y="4467701"/>
            <a:ext cx="2961799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Bias and Fairness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61311" y="4943356"/>
            <a:ext cx="6028373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models can inherit biases from the data they are trained 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1166" y="4248150"/>
            <a:ext cx="6467475" cy="1592937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0717" y="4467701"/>
            <a:ext cx="3443764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Privacy and Security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40717" y="4943356"/>
            <a:ext cx="6028373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Protecting user data and ensuring the responsible use of AI is paramount.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1759" y="6053018"/>
            <a:ext cx="6467475" cy="1592937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1311" y="6272570"/>
            <a:ext cx="300132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Job Displacement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61311" y="6748224"/>
            <a:ext cx="6028373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may automate tasks currently performed by humans, leading to potential job displacement.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1166" y="6053018"/>
            <a:ext cx="6467475" cy="1592937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0717" y="6272570"/>
            <a:ext cx="502967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Misinformation and Deepfakes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40717" y="6748224"/>
            <a:ext cx="6028373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ability to create realistic content can be misused to spread misinformation and manipulate public perception.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771" y="624721"/>
            <a:ext cx="7775258" cy="1929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Future of Generative AI: Advancements and Disruptions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452592" y="2847499"/>
            <a:ext cx="22860" cy="4757261"/>
          </a:xfrm>
          <a:prstGeom prst="roundRect">
            <a:avLst>
              <a:gd name="adj" fmla="val 359257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661130" y="3275886"/>
            <a:ext cx="684371" cy="22860"/>
          </a:xfrm>
          <a:prstGeom prst="roundRect">
            <a:avLst>
              <a:gd name="adj" fmla="val 359257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244054" y="3067407"/>
            <a:ext cx="439936" cy="439936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73237" y="3133011"/>
            <a:ext cx="18157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39395" y="3042999"/>
            <a:ext cx="288405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Increased Realism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39395" y="3481864"/>
            <a:ext cx="6406634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AI-generated content will become increasingly indistinguishable from human-created content.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61130" y="4926806"/>
            <a:ext cx="684371" cy="22860"/>
          </a:xfrm>
          <a:prstGeom prst="roundRect">
            <a:avLst>
              <a:gd name="adj" fmla="val 359257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244054" y="4718328"/>
            <a:ext cx="439936" cy="439936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35137" y="4783931"/>
            <a:ext cx="25777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539395" y="4693920"/>
            <a:ext cx="398395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Personalized Experiences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39395" y="5132784"/>
            <a:ext cx="6406634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will enable tailored content and experiences based on individual preferences.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61130" y="6577727"/>
            <a:ext cx="684371" cy="22860"/>
          </a:xfrm>
          <a:prstGeom prst="roundRect">
            <a:avLst>
              <a:gd name="adj" fmla="val 359257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4054" y="6369248"/>
            <a:ext cx="439936" cy="439936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27993" y="6434852"/>
            <a:ext cx="27193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539395" y="6344841"/>
            <a:ext cx="310003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New Creative Forms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39395" y="6783705"/>
            <a:ext cx="6406634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will inspire new forms of art, entertainment, and communication, pushing the boundaries of human creativity.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2025-01-19T10:56:58Z</dcterms:created>
  <dcterms:modified xsi:type="dcterms:W3CDTF">2025-01-19T10:56:58Z</dcterms:modified>
</cp:coreProperties>
</file>